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786" y="-96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17375E"/>
                </a:solidFill>
                <a:latin typeface="Arial Narrow" panose="020B0606020202030204" pitchFamily="34" charset="0"/>
              </a:rPr>
              <a:t>«Памятка по </a:t>
            </a:r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22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 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960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Admin</cp:lastModifiedBy>
  <cp:revision>67</cp:revision>
  <cp:lastPrinted>2017-03-23T17:46:05Z</cp:lastPrinted>
  <dcterms:created xsi:type="dcterms:W3CDTF">2015-01-29T07:54:40Z</dcterms:created>
  <dcterms:modified xsi:type="dcterms:W3CDTF">2017-08-15T03:37:32Z</dcterms:modified>
</cp:coreProperties>
</file>